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3" r:id="rId6"/>
    <p:sldId id="284" r:id="rId7"/>
    <p:sldId id="260" r:id="rId8"/>
    <p:sldId id="264" r:id="rId9"/>
    <p:sldId id="265" r:id="rId10"/>
    <p:sldId id="266" r:id="rId11"/>
    <p:sldId id="267" r:id="rId12"/>
    <p:sldId id="261" r:id="rId13"/>
    <p:sldId id="269" r:id="rId14"/>
    <p:sldId id="270" r:id="rId15"/>
    <p:sldId id="271" r:id="rId16"/>
    <p:sldId id="28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68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27E0-91CD-444A-9422-F7C958AFCEAC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E85D3-9689-46B2-AC40-54BC9C0C9E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Würde </a:t>
            </a:r>
            <a:r>
              <a:rPr lang="de-DE" dirty="0" err="1" smtClean="0"/>
              <a:t>vlt</a:t>
            </a:r>
            <a:r>
              <a:rPr lang="de-DE" baseline="0" dirty="0" smtClean="0"/>
              <a:t> unter allgemeines sowas wie </a:t>
            </a:r>
            <a:r>
              <a:rPr lang="de-DE" baseline="0" dirty="0" err="1" smtClean="0"/>
              <a:t>ideen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findung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organisation</a:t>
            </a:r>
            <a:r>
              <a:rPr lang="de-DE" baseline="0" dirty="0" smtClean="0"/>
              <a:t> des </a:t>
            </a:r>
            <a:r>
              <a:rPr lang="de-DE" baseline="0" dirty="0" err="1" smtClean="0"/>
              <a:t>projekts</a:t>
            </a:r>
            <a:r>
              <a:rPr lang="de-DE" baseline="0" dirty="0" smtClean="0"/>
              <a:t> packen… keine Ahnung ob das sinnvoll ist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E85D3-9689-46B2-AC40-54BC9C0C9EE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51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Bisschen Hintergrundwissen + Bilder dazu als </a:t>
            </a:r>
            <a:r>
              <a:rPr lang="de-DE" dirty="0" err="1" smtClean="0"/>
              <a:t>einleitung</a:t>
            </a:r>
            <a:r>
              <a:rPr lang="de-DE" dirty="0" smtClean="0"/>
              <a:t>?!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E85D3-9689-46B2-AC40-54BC9C0C9EE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26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61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5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943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1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583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329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959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71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782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9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73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7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48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23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7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97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BDE0CE-4CFD-4B43-9818-2D49E9011334}" type="datetimeFigureOut">
              <a:rPr lang="de-DE" smtClean="0"/>
              <a:t>25.06.2018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625AF-8EA7-45E9-B91C-921CE9E21B5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05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Bienendrohne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Von tim </a:t>
            </a:r>
            <a:r>
              <a:rPr lang="de-DE" dirty="0" err="1" smtClean="0"/>
              <a:t>köhler</a:t>
            </a:r>
            <a:r>
              <a:rPr lang="de-DE" dirty="0" smtClean="0"/>
              <a:t>, </a:t>
            </a:r>
            <a:r>
              <a:rPr lang="de-DE" dirty="0" err="1" smtClean="0"/>
              <a:t>julian</a:t>
            </a:r>
            <a:r>
              <a:rPr lang="de-DE" dirty="0" smtClean="0"/>
              <a:t> </a:t>
            </a:r>
            <a:r>
              <a:rPr lang="de-DE" dirty="0" err="1" smtClean="0"/>
              <a:t>fürholzer</a:t>
            </a:r>
            <a:r>
              <a:rPr lang="de-DE" dirty="0"/>
              <a:t> </a:t>
            </a:r>
            <a:r>
              <a:rPr lang="de-DE" dirty="0" smtClean="0"/>
              <a:t>und </a:t>
            </a:r>
            <a:r>
              <a:rPr lang="de-DE" dirty="0" err="1" smtClean="0"/>
              <a:t>claus-lucca</a:t>
            </a:r>
            <a:r>
              <a:rPr lang="de-DE" dirty="0" smtClean="0"/>
              <a:t> </a:t>
            </a:r>
            <a:r>
              <a:rPr lang="de-DE" dirty="0" err="1" smtClean="0"/>
              <a:t>clausen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58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Lagensteuerung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2276872"/>
            <a:ext cx="810823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6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Basisstation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5" y="2060848"/>
            <a:ext cx="8203301" cy="25922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88033"/>
            <a:ext cx="1080120" cy="9456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005064"/>
            <a:ext cx="1080120" cy="9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7058025" cy="162877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55576" y="3717032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Geradehalten der Drohne</a:t>
            </a:r>
          </a:p>
          <a:p>
            <a:r>
              <a:rPr lang="de-DE" dirty="0" smtClean="0"/>
              <a:t>Flugrichtung -&gt; Motorengeschwindigkeiten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923928" y="3717032"/>
            <a:ext cx="15121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Kommunikation mit Basis</a:t>
            </a:r>
          </a:p>
          <a:p>
            <a:r>
              <a:rPr lang="de-DE" dirty="0" smtClean="0"/>
              <a:t>Auswerten von Bildern</a:t>
            </a:r>
          </a:p>
          <a:p>
            <a:r>
              <a:rPr lang="de-DE" dirty="0" smtClean="0"/>
              <a:t>Errechnen der Flugroute</a:t>
            </a:r>
          </a:p>
          <a:p>
            <a:r>
              <a:rPr lang="de-DE" dirty="0" smtClean="0"/>
              <a:t>Kontrolle des Fluges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012160" y="3645024"/>
            <a:ext cx="2160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Passive Kontrolle</a:t>
            </a:r>
          </a:p>
          <a:p>
            <a:r>
              <a:rPr lang="de-DE" dirty="0" smtClean="0"/>
              <a:t>Anzeigen </a:t>
            </a:r>
            <a:r>
              <a:rPr lang="de-DE" dirty="0"/>
              <a:t>von Fluginformationen</a:t>
            </a:r>
          </a:p>
          <a:p>
            <a:endParaRPr lang="de-DE" dirty="0" smtClean="0"/>
          </a:p>
          <a:p>
            <a:r>
              <a:rPr lang="de-DE" dirty="0" smtClean="0"/>
              <a:t>Notlandungen</a:t>
            </a:r>
          </a:p>
          <a:p>
            <a:r>
              <a:rPr lang="de-DE" dirty="0" smtClean="0"/>
              <a:t>Manuelle Steuerung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5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24786" y="1484784"/>
            <a:ext cx="1495002" cy="51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Lagensteuerung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43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7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 rot="16200000">
            <a:off x="-2503897" y="351769"/>
            <a:ext cx="7055380" cy="1400530"/>
          </a:xfrm>
        </p:spPr>
        <p:txBody>
          <a:bodyPr/>
          <a:lstStyle/>
          <a:p>
            <a:r>
              <a:rPr lang="de-DE" dirty="0" smtClean="0"/>
              <a:t>Flugsteuerung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0"/>
            <a:ext cx="5762521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892898"/>
            <a:ext cx="1080120" cy="94563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08720"/>
            <a:ext cx="504056" cy="44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Basisstation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6" y="1853248"/>
            <a:ext cx="6552728" cy="4045813"/>
          </a:xfrm>
        </p:spPr>
      </p:pic>
    </p:spTree>
    <p:extLst>
      <p:ext uri="{BB962C8B-B14F-4D97-AF65-F5344CB8AC3E}">
        <p14:creationId xmlns:p14="http://schemas.microsoft.com/office/powerpoint/2010/main" val="13977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Bildergalerie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Entwicklung des Projekts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71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07423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/>
          </p:nvPr>
        </p:nvGraphicFramePr>
        <p:xfrm>
          <a:off x="1187624" y="476672"/>
          <a:ext cx="6526671" cy="4621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3" imgW="8420036" imgH="5962378" progId="AcroExch.Document.DC">
                  <p:embed/>
                </p:oleObj>
              </mc:Choice>
              <mc:Fallback>
                <p:oleObj name="Acrobat Document" r:id="rId3" imgW="8420036" imgH="5962378" progId="AcroExch.Document.DC">
                  <p:embed/>
                  <p:pic>
                    <p:nvPicPr>
                      <p:cNvPr id="11" name="Objek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624" y="476672"/>
                        <a:ext cx="6526671" cy="4621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107504" y="59492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09.11.2017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755576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39552" y="59492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02.12.2017</a:t>
            </a:r>
            <a:endParaRPr lang="de-DE" dirty="0"/>
          </a:p>
        </p:txBody>
      </p:sp>
      <p:pic>
        <p:nvPicPr>
          <p:cNvPr id="1026" name="Picture 2" descr="C:\Users\Julia\Desktop\Bilder für Zeitstrahl\2017-12-02 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7410"/>
            <a:ext cx="5383856" cy="46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115616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611560" y="59492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08.12.2017</a:t>
            </a:r>
            <a:endParaRPr lang="de-DE" dirty="0"/>
          </a:p>
        </p:txBody>
      </p:sp>
      <p:pic>
        <p:nvPicPr>
          <p:cNvPr id="2050" name="Picture 2" descr="C:\Users\Julia\Desktop\Bilder für Zeitstrahl\2017-12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41" y="260648"/>
            <a:ext cx="5508612" cy="46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</a:p>
          <a:p>
            <a:r>
              <a:rPr lang="de-DE" dirty="0" smtClean="0"/>
              <a:t>Hintergrund und Ziel</a:t>
            </a:r>
          </a:p>
          <a:p>
            <a:r>
              <a:rPr lang="de-DE" dirty="0" smtClean="0"/>
              <a:t>Hardware</a:t>
            </a:r>
          </a:p>
          <a:p>
            <a:r>
              <a:rPr lang="de-DE" dirty="0" smtClean="0"/>
              <a:t>Software (Video + vertieftes)</a:t>
            </a:r>
          </a:p>
          <a:p>
            <a:r>
              <a:rPr lang="de-DE" dirty="0" smtClean="0"/>
              <a:t>Finanzierung</a:t>
            </a:r>
          </a:p>
          <a:p>
            <a:r>
              <a:rPr lang="de-DE" dirty="0" smtClean="0"/>
              <a:t>Bildergalerie / Videos</a:t>
            </a:r>
          </a:p>
        </p:txBody>
      </p:sp>
    </p:spTree>
    <p:extLst>
      <p:ext uri="{BB962C8B-B14F-4D97-AF65-F5344CB8AC3E}">
        <p14:creationId xmlns:p14="http://schemas.microsoft.com/office/powerpoint/2010/main" val="19305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691680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115616" y="59492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02.01.2018</a:t>
            </a:r>
            <a:endParaRPr lang="de-DE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827248" y="332656"/>
          <a:ext cx="7128792" cy="5037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3" imgW="8019763" imgH="5667239" progId="AcroExch.Document.DC">
                  <p:embed/>
                </p:oleObj>
              </mc:Choice>
              <mc:Fallback>
                <p:oleObj name="Acrobat Document" r:id="rId3" imgW="8019763" imgH="5667239" progId="AcroExch.Document.DC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248" y="332656"/>
                        <a:ext cx="7128792" cy="5037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63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2123728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547664" y="59492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07.01.2018</a:t>
            </a:r>
            <a:endParaRPr lang="de-DE" dirty="0"/>
          </a:p>
        </p:txBody>
      </p:sp>
      <p:pic>
        <p:nvPicPr>
          <p:cNvPr id="3074" name="Picture 2" descr="C:\Users\Julia\Desktop\Bilder für Zeitstrahl\2018-01-07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8640"/>
            <a:ext cx="6120680" cy="52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2490691" y="566145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914627" y="596097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16.01.2018</a:t>
            </a:r>
            <a:endParaRPr lang="de-DE" dirty="0"/>
          </a:p>
        </p:txBody>
      </p:sp>
      <p:pic>
        <p:nvPicPr>
          <p:cNvPr id="6146" name="Picture 2" descr="C:\Users\Julia\Desktop\Bilder für Zeitstrahl\2018-01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4" y="342754"/>
            <a:ext cx="8687012" cy="48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0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3995936" y="566169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419872" y="596097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05.03.2018</a:t>
            </a:r>
            <a:endParaRPr lang="de-DE" dirty="0"/>
          </a:p>
        </p:txBody>
      </p:sp>
      <p:pic>
        <p:nvPicPr>
          <p:cNvPr id="7170" name="Picture 2" descr="C:\Users\Julia\Desktop\Bilder für Zeitstrahl\2018-03-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6" y="332656"/>
            <a:ext cx="6732748" cy="504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67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4932040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4355976" y="60212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r>
              <a:rPr lang="de-DE" dirty="0"/>
              <a:t>8</a:t>
            </a:r>
            <a:r>
              <a:rPr lang="de-DE" dirty="0" smtClean="0"/>
              <a:t>.03.2018</a:t>
            </a:r>
            <a:endParaRPr lang="de-DE" dirty="0"/>
          </a:p>
        </p:txBody>
      </p:sp>
      <p:pic>
        <p:nvPicPr>
          <p:cNvPr id="8194" name="Picture 2" descr="C:\Users\Julia\Desktop\Bilder für Zeitstrahl\2018-03-28 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07" y="476672"/>
            <a:ext cx="6720746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868144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292080" y="60212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04.04.2018</a:t>
            </a:r>
            <a:endParaRPr lang="de-DE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/>
          </p:nvPr>
        </p:nvGraphicFramePr>
        <p:xfrm>
          <a:off x="575347" y="260648"/>
          <a:ext cx="7633265" cy="5266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Acrobat Document" r:id="rId3" imgW="8572385" imgH="5915025" progId="AcroExch.Document.DC">
                  <p:embed/>
                </p:oleObj>
              </mc:Choice>
              <mc:Fallback>
                <p:oleObj name="Acrobat Document" r:id="rId3" imgW="8572385" imgH="5915025" progId="AcroExch.Document.DC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347" y="260648"/>
                        <a:ext cx="7633265" cy="5266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38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6572744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5996680" y="60212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01.05.2018</a:t>
            </a:r>
            <a:endParaRPr lang="de-DE" dirty="0"/>
          </a:p>
        </p:txBody>
      </p:sp>
      <p:pic>
        <p:nvPicPr>
          <p:cNvPr id="9218" name="Picture 2" descr="C:\Users\Julia\Desktop\Bilder für Zeitstrahl\2018-05-01 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80" y="260648"/>
            <a:ext cx="6840200" cy="51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0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/>
          <p:cNvCxnSpPr/>
          <p:nvPr/>
        </p:nvCxnSpPr>
        <p:spPr>
          <a:xfrm>
            <a:off x="395536" y="573325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7452320" y="56612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6876256" y="603881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16.06.2018</a:t>
            </a:r>
            <a:endParaRPr lang="de-DE" dirty="0"/>
          </a:p>
        </p:txBody>
      </p:sp>
      <p:pic>
        <p:nvPicPr>
          <p:cNvPr id="10242" name="Picture 2" descr="C:\Users\Julia\Desktop\Bilder für Zeitstrahl\2018-06-16 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6" y="116632"/>
            <a:ext cx="7063745" cy="52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00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 Problemzonen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Stromversorgung</a:t>
            </a:r>
          </a:p>
          <a:p>
            <a:r>
              <a:rPr lang="de-DE" dirty="0" smtClean="0"/>
              <a:t>Mikrowellenkommunikation</a:t>
            </a:r>
          </a:p>
          <a:p>
            <a:r>
              <a:rPr lang="de-DE" dirty="0"/>
              <a:t>Motorstärke</a:t>
            </a:r>
            <a:endParaRPr lang="de-DE" dirty="0" smtClean="0"/>
          </a:p>
          <a:p>
            <a:r>
              <a:rPr lang="de-DE" dirty="0" smtClean="0"/>
              <a:t>Basisstation / </a:t>
            </a:r>
            <a:r>
              <a:rPr lang="de-DE" dirty="0" err="1" smtClean="0"/>
              <a:t>Analogsticks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11. Klasse</a:t>
            </a:r>
            <a:r>
              <a:rPr lang="de-DE" dirty="0"/>
              <a:t> </a:t>
            </a:r>
            <a:r>
              <a:rPr lang="de-DE" dirty="0" smtClean="0"/>
              <a:t>(17 Jahre)</a:t>
            </a:r>
          </a:p>
          <a:p>
            <a:r>
              <a:rPr lang="de-DE" dirty="0" smtClean="0"/>
              <a:t>Ammersee-Gymnasium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75" y="3019592"/>
            <a:ext cx="4536504" cy="3402378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7266204" y="1224195"/>
            <a:ext cx="825070" cy="1519078"/>
          </a:xfrm>
          <a:custGeom>
            <a:avLst/>
            <a:gdLst>
              <a:gd name="connsiteX0" fmla="*/ 381505 w 825070"/>
              <a:gd name="connsiteY0" fmla="*/ 244387 h 1519078"/>
              <a:gd name="connsiteX1" fmla="*/ 316851 w 825070"/>
              <a:gd name="connsiteY1" fmla="*/ 761623 h 1519078"/>
              <a:gd name="connsiteX2" fmla="*/ 85941 w 825070"/>
              <a:gd name="connsiteY2" fmla="*/ 881696 h 1519078"/>
              <a:gd name="connsiteX3" fmla="*/ 12051 w 825070"/>
              <a:gd name="connsiteY3" fmla="*/ 1260387 h 1519078"/>
              <a:gd name="connsiteX4" fmla="*/ 316851 w 825070"/>
              <a:gd name="connsiteY4" fmla="*/ 1509769 h 1519078"/>
              <a:gd name="connsiteX5" fmla="*/ 621651 w 825070"/>
              <a:gd name="connsiteY5" fmla="*/ 1398932 h 1519078"/>
              <a:gd name="connsiteX6" fmla="*/ 824851 w 825070"/>
              <a:gd name="connsiteY6" fmla="*/ 789332 h 1519078"/>
              <a:gd name="connsiteX7" fmla="*/ 584705 w 825070"/>
              <a:gd name="connsiteY7" fmla="*/ 752387 h 1519078"/>
              <a:gd name="connsiteX8" fmla="*/ 575469 w 825070"/>
              <a:gd name="connsiteY8" fmla="*/ 22714 h 1519078"/>
              <a:gd name="connsiteX9" fmla="*/ 381505 w 825070"/>
              <a:gd name="connsiteY9" fmla="*/ 244387 h 151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5070" h="1519078">
                <a:moveTo>
                  <a:pt x="381505" y="244387"/>
                </a:moveTo>
                <a:cubicBezTo>
                  <a:pt x="338402" y="367539"/>
                  <a:pt x="366112" y="655405"/>
                  <a:pt x="316851" y="761623"/>
                </a:cubicBezTo>
                <a:cubicBezTo>
                  <a:pt x="267590" y="867841"/>
                  <a:pt x="136741" y="798569"/>
                  <a:pt x="85941" y="881696"/>
                </a:cubicBezTo>
                <a:cubicBezTo>
                  <a:pt x="35141" y="964823"/>
                  <a:pt x="-26434" y="1155708"/>
                  <a:pt x="12051" y="1260387"/>
                </a:cubicBezTo>
                <a:cubicBezTo>
                  <a:pt x="50536" y="1365066"/>
                  <a:pt x="215251" y="1486678"/>
                  <a:pt x="316851" y="1509769"/>
                </a:cubicBezTo>
                <a:cubicBezTo>
                  <a:pt x="418451" y="1532860"/>
                  <a:pt x="536984" y="1519005"/>
                  <a:pt x="621651" y="1398932"/>
                </a:cubicBezTo>
                <a:cubicBezTo>
                  <a:pt x="706318" y="1278859"/>
                  <a:pt x="831009" y="897089"/>
                  <a:pt x="824851" y="789332"/>
                </a:cubicBezTo>
                <a:cubicBezTo>
                  <a:pt x="818693" y="681575"/>
                  <a:pt x="626269" y="880157"/>
                  <a:pt x="584705" y="752387"/>
                </a:cubicBezTo>
                <a:cubicBezTo>
                  <a:pt x="543141" y="624617"/>
                  <a:pt x="607796" y="110459"/>
                  <a:pt x="575469" y="22714"/>
                </a:cubicBezTo>
                <a:cubicBezTo>
                  <a:pt x="543142" y="-65031"/>
                  <a:pt x="424608" y="121235"/>
                  <a:pt x="381505" y="24438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tern mit 5 Zacken 5"/>
          <p:cNvSpPr/>
          <p:nvPr/>
        </p:nvSpPr>
        <p:spPr>
          <a:xfrm>
            <a:off x="7161977" y="2204864"/>
            <a:ext cx="208453" cy="288032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tern mit 5 Zacken 6"/>
          <p:cNvSpPr/>
          <p:nvPr/>
        </p:nvSpPr>
        <p:spPr>
          <a:xfrm>
            <a:off x="8604448" y="1052736"/>
            <a:ext cx="216024" cy="171459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7266203" y="3212976"/>
            <a:ext cx="162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Not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scale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49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</a:t>
            </a:r>
          </a:p>
        </p:txBody>
      </p:sp>
      <p:pic>
        <p:nvPicPr>
          <p:cNvPr id="1027" name="Picture 3" descr="C:\Users\Julia\Documents\Präsentation\chart_201706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53248"/>
            <a:ext cx="6120680" cy="44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27584" y="105273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Aktuelles Problem</a:t>
            </a:r>
            <a:r>
              <a:rPr lang="de-DE" sz="2000" dirty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8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Flugobjekt</a:t>
            </a:r>
          </a:p>
          <a:p>
            <a:r>
              <a:rPr lang="de-DE" dirty="0" smtClean="0"/>
              <a:t>Findet automatisiert Blumenmodelle</a:t>
            </a:r>
          </a:p>
          <a:p>
            <a:r>
              <a:rPr lang="de-DE" dirty="0" smtClean="0"/>
              <a:t>Fliegt autonom an die vermutete </a:t>
            </a:r>
            <a:r>
              <a:rPr lang="de-DE" dirty="0" err="1" smtClean="0"/>
              <a:t>Positon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Hard- und Software der Drohne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36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 Aufbau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53248"/>
            <a:ext cx="7690154" cy="379640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1080120" cy="9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Stromversorgung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2928" cy="400118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27716"/>
            <a:ext cx="1080120" cy="9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Flugsteuerung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975722" cy="50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3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149</Words>
  <Application>Microsoft Office PowerPoint</Application>
  <PresentationFormat>Bildschirmpräsentation (4:3)</PresentationFormat>
  <Paragraphs>63</Paragraphs>
  <Slides>28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Ion</vt:lpstr>
      <vt:lpstr>Acrobat Document</vt:lpstr>
      <vt:lpstr>Bienendrohne</vt:lpstr>
      <vt:lpstr>Gliederung </vt:lpstr>
      <vt:lpstr>Vorstellung</vt:lpstr>
      <vt:lpstr>Hintergrund</vt:lpstr>
      <vt:lpstr>Ziel</vt:lpstr>
      <vt:lpstr>Funktionsweise</vt:lpstr>
      <vt:lpstr>Hardware Aufbau</vt:lpstr>
      <vt:lpstr>Stromversorgung</vt:lpstr>
      <vt:lpstr>Flugsteuerung</vt:lpstr>
      <vt:lpstr>Lagensteuerung</vt:lpstr>
      <vt:lpstr>Basisstation</vt:lpstr>
      <vt:lpstr>Software </vt:lpstr>
      <vt:lpstr>Lagensteuerung</vt:lpstr>
      <vt:lpstr>Flugsteuerung</vt:lpstr>
      <vt:lpstr>Basisstation</vt:lpstr>
      <vt:lpstr>Bildergalerie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Aktuelle Problemzonen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Bienendrohne</dc:title>
  <dc:creator>Julian Fürholzer</dc:creator>
  <cp:lastModifiedBy>tim.koehler.net@gmail.com</cp:lastModifiedBy>
  <cp:revision>22</cp:revision>
  <dcterms:created xsi:type="dcterms:W3CDTF">2018-06-05T13:29:57Z</dcterms:created>
  <dcterms:modified xsi:type="dcterms:W3CDTF">2018-06-25T14:21:52Z</dcterms:modified>
</cp:coreProperties>
</file>